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7D192-5F40-47B1-B1A8-9C6F26C78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1A8B75-9B10-4BE7-B9BA-C54172F74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4EA9EF-EE73-4696-A180-FF2517062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30EEAE-D474-4A4F-9C72-B49EA56F2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CE2B23-8859-45E6-B778-3E021A083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975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C9719-9275-475E-9669-57724CFCE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FCB740-DC20-4F77-A4D8-EB7768F4A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8E26CB-D3AD-4043-9966-E79293EBC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ECD7F8-C587-4865-8F6C-F04107397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1F34A-F120-4B63-BE73-E26546E1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11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CBCB7-F855-4833-8035-2BFBA769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6DB30C-3BC1-434E-AD0F-9983917FB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DB8A43-7EF3-4D4A-89B5-DD45B78C2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DDB2BF-757E-46FF-A4B7-B4930B7B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986C0E-B9EB-40F6-8A92-7299C432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86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B19E7-93C3-4D19-944D-241C3293C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9DC2D2-7136-4E80-B911-E09FBD8C5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CAC78E3-541A-4130-8120-1A9F095C8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FB3A3D-9DD9-46CB-8C7D-4196B2236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31C0F7-B555-41A7-A600-853347E5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E2A3C7-3202-4AB0-A74D-B427DF82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69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0A27C-F9DD-4403-A617-38408E3D2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5557BA-AC79-4765-B1E6-632FD5B8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661F71-7FE1-4C62-A5F5-6DA7F7B58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9D0E244-EE46-47FB-875F-D5A9BB00B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CB04186-D56E-4CE3-AADE-D3F0615634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484C2BD-909E-4C41-96B3-46E31C60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0A6281-0589-4DFD-8E74-9EC8F7C4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D65E30-ADD8-444B-823D-4B39E86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969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DC216-BC53-4B33-812E-353B2936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0218058-F52D-4B67-96EB-A8CE96228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D37B090-9610-4565-A284-A8E700A32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529028B-B88B-4659-97DC-018AB3A2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45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6207E43-8EE4-4C8A-99E1-8E205E8B7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78ACBD-8E11-40DD-9D04-C24A3805F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70C9DD-490A-4933-9F37-4776CD92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659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D0D7B3-339F-4F35-B8E5-0F6EE728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2967FA-D929-4302-B6D8-837A26C56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52A09-0F8F-4CA4-AB19-C49AA175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C236CE-F7AF-4ED0-9030-DD7579060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E27650-FA2E-4972-BE13-E0145953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32EE9A-90D2-404D-9F12-3DB74DA61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59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94557-9F5D-4DC5-ABCE-CBF8ABAB7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6F6AB27-A3CE-4B96-BCB7-8E91CA53E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DB63A7-1475-4135-92EE-D5093DAA0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C66DE0-6D73-47D9-86F5-BFAEE7A27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B91EC1-590F-4172-BCC7-25798D0E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9771A2-881F-4E8B-82A0-00AE2528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54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31C15-82FD-4FDE-9D07-13D4966B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83A0CD-BFD9-4019-807B-9AE4DE758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5419FF-AA45-496E-BF45-632868FFA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B10F6E-8347-4602-AA74-A387E665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69225D-8040-4868-A18B-E5566313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64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9E65DD-67A8-443E-961E-07B4D7C21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3C0D626-944A-459F-B9AA-AF7B2EA2A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BFB5A9-3643-468B-87E5-6FA79F79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9148EA-5E0D-4CC3-A262-6056F807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68EB96-842E-400D-BE1C-C4A652A6C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21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C099AC-50AC-45BA-AE62-B785B1F57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3ECCFC-D3E1-40B6-B995-9FA4D0CF4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ED4B28-F1CD-4584-AA7A-306B84D63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A7D69-D2C6-4051-824E-A3B309859C01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B711B3-4E59-4227-B432-4B0BE60673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2F70AA-702B-4CD1-96D4-0636B46B3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BDFB1-2F34-48AF-A672-58DD688F16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54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vabipem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E62C8E0-7F34-4021-B85C-E09FB824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1" y="1854201"/>
            <a:ext cx="3804558" cy="121102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E10BAF0-6FF1-4D98-80E9-3B795AE1D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5722" y="3198675"/>
            <a:ext cx="9144000" cy="1655762"/>
          </a:xfrm>
        </p:spPr>
        <p:txBody>
          <a:bodyPr/>
          <a:lstStyle/>
          <a:p>
            <a:r>
              <a:rPr lang="pt-BR" dirty="0"/>
              <a:t>i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57F23F4-A0AA-4BF7-86F9-1F32C3E3D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25438"/>
            <a:ext cx="6858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14C34BF-6C27-4AF5-A6AB-3F40C8EFE132}"/>
              </a:ext>
            </a:extLst>
          </p:cNvPr>
          <p:cNvSpPr txBox="1"/>
          <p:nvPr/>
        </p:nvSpPr>
        <p:spPr>
          <a:xfrm>
            <a:off x="6273800" y="7317621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hlinkClick r:id="rId4"/>
              </a:rPr>
              <a:t>https://www.tvabipem.com.br</a:t>
            </a:r>
            <a:endParaRPr lang="pt-BR" sz="2400" dirty="0"/>
          </a:p>
          <a:p>
            <a:endParaRPr lang="pt-BR" dirty="0"/>
          </a:p>
        </p:txBody>
      </p:sp>
      <p:sp>
        <p:nvSpPr>
          <p:cNvPr id="7" name="Texto Explicativo: Seta para a Direita 6">
            <a:extLst>
              <a:ext uri="{FF2B5EF4-FFF2-40B4-BE49-F238E27FC236}">
                <a16:creationId xmlns:a16="http://schemas.microsoft.com/office/drawing/2014/main" id="{7427F75C-0AE7-438F-B0ED-53F6BA504532}"/>
              </a:ext>
            </a:extLst>
          </p:cNvPr>
          <p:cNvSpPr/>
          <p:nvPr/>
        </p:nvSpPr>
        <p:spPr>
          <a:xfrm>
            <a:off x="635000" y="571501"/>
            <a:ext cx="4368800" cy="5752306"/>
          </a:xfrm>
          <a:prstGeom prst="rightArrowCallout">
            <a:avLst/>
          </a:prstGeom>
          <a:noFill/>
          <a:ln w="295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C75BCC2-7ACA-4DBF-848B-B760D6D88D97}"/>
              </a:ext>
            </a:extLst>
          </p:cNvPr>
          <p:cNvSpPr txBox="1"/>
          <p:nvPr/>
        </p:nvSpPr>
        <p:spPr>
          <a:xfrm>
            <a:off x="898071" y="3509963"/>
            <a:ext cx="2302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FF0000"/>
                </a:solidFill>
              </a:rPr>
              <a:t>INFORMA</a:t>
            </a:r>
          </a:p>
          <a:p>
            <a:pPr algn="ctr"/>
            <a:r>
              <a:rPr lang="pt-BR" sz="4000" b="1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pt-BR" sz="4000" b="1" dirty="0">
                <a:solidFill>
                  <a:srgbClr val="FF0000"/>
                </a:solidFill>
              </a:rPr>
              <a:t>CONVIDA</a:t>
            </a:r>
          </a:p>
        </p:txBody>
      </p:sp>
    </p:spTree>
    <p:extLst>
      <p:ext uri="{BB962C8B-B14F-4D97-AF65-F5344CB8AC3E}">
        <p14:creationId xmlns:p14="http://schemas.microsoft.com/office/powerpoint/2010/main" val="25538860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Helton José Tavares da Cunha</cp:lastModifiedBy>
  <cp:revision>2</cp:revision>
  <dcterms:created xsi:type="dcterms:W3CDTF">2021-05-27T12:20:35Z</dcterms:created>
  <dcterms:modified xsi:type="dcterms:W3CDTF">2021-06-16T18:33:36Z</dcterms:modified>
</cp:coreProperties>
</file>