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2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6E99E-3329-4410-9853-D6FAB5EB51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E82E1C-9CB2-4806-AB56-684CF4DD02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66DAFD-47D2-4A39-917D-41EA9BA33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99252-EDF4-41D4-89AC-3232A3CA57D2}" type="datetimeFigureOut">
              <a:rPr lang="pt-BR" smtClean="0"/>
              <a:t>16/07/2021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6ADD20-0FDA-4AA4-8280-2F911EA3C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9B1BFE-0535-4807-8359-8F7F99392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50B7-1452-4A33-9F36-C7C9937695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1953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F368C8-CF1C-4CDE-86D4-8C2F5770E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3F1C2B-A816-4D95-BC15-C3F1F9BF4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974E94-C8E6-4523-9627-D065CDC05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99252-EDF4-41D4-89AC-3232A3CA57D2}" type="datetimeFigureOut">
              <a:rPr lang="pt-BR" smtClean="0"/>
              <a:t>16/07/2021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834F1FB-F027-4080-8937-C09C74780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E66F075-5E7C-4043-BAE5-66B6115B7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50B7-1452-4A33-9F36-C7C9937695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7764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05401E-DA47-493C-98A3-D84A061F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21814AB-D615-444F-97A2-0E274473B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C5A9B9-6585-4ECF-9401-D172BDFA5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99252-EDF4-41D4-89AC-3232A3CA57D2}" type="datetimeFigureOut">
              <a:rPr lang="pt-BR" smtClean="0"/>
              <a:t>16/07/2021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A425A5-608E-4869-ABCC-FDBB1609E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195F38-3467-485F-8841-6DB0303C8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50B7-1452-4A33-9F36-C7C9937695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166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5D6C03-DECE-4519-BCA4-2F9EA54E9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79AFB46-1DF4-48BA-B658-7FE068A5D5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8ACCE94-B8B8-4C57-8B8C-B2E1B6864E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A7A3B3A-01E0-4EF9-BF6D-239E576CF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99252-EDF4-41D4-89AC-3232A3CA57D2}" type="datetimeFigureOut">
              <a:rPr lang="pt-BR" smtClean="0"/>
              <a:t>16/07/2021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B7D9556-99BE-4F38-910B-A98FCF5E1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5657085-B12D-4A10-B769-06218F2A6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50B7-1452-4A33-9F36-C7C9937695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3131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16FCED-6446-4BCA-BD03-556DBE711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AB5906B-9BCC-4CE0-9241-2263BACC24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33B3F04-7724-4EBE-AA47-0C5AB4776E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37540FC-6143-4893-8596-873F9E595E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DBCA466-0451-4C1D-BDA2-38E4166F3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CCD0B12-F0E8-49C9-BE21-D221CA244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99252-EDF4-41D4-89AC-3232A3CA57D2}" type="datetimeFigureOut">
              <a:rPr lang="pt-BR" smtClean="0"/>
              <a:t>16/07/2021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7223B56-D0A6-4FB7-9616-3A08C44B6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C32BCAE-F77F-43CD-BE05-52343986F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50B7-1452-4A33-9F36-C7C9937695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6169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3D34A5-54F2-498C-84BD-7907A59C5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DF756F7-0DA2-4E9F-A6F3-C681C8795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99252-EDF4-41D4-89AC-3232A3CA57D2}" type="datetimeFigureOut">
              <a:rPr lang="pt-BR" smtClean="0"/>
              <a:t>16/07/2021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D647A45-6438-40EE-9EA1-0B63002DE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C2AA49F-3BAA-4DA9-A101-2D01ED5D4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50B7-1452-4A33-9F36-C7C9937695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2652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0BA7117-C6AB-4A11-8566-B104C51D1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99252-EDF4-41D4-89AC-3232A3CA57D2}" type="datetimeFigureOut">
              <a:rPr lang="pt-BR" smtClean="0"/>
              <a:t>16/07/2021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7A1C0F0-80CF-4E97-838F-3B9EDBE79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51D4389-2E13-480A-BE94-5387A2733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50B7-1452-4A33-9F36-C7C9937695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2237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61C5B1-8F1A-4078-9E7A-F66F61FD0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9AE74B-B14D-4A40-81CE-86F745CBA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F4F8C7F-9491-4F82-A304-31143FD00C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72214A3-6FE3-4D47-834D-61EA0E7F9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99252-EDF4-41D4-89AC-3232A3CA57D2}" type="datetimeFigureOut">
              <a:rPr lang="pt-BR" smtClean="0"/>
              <a:t>16/07/2021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4FB9E11-3BF0-435D-AE94-91C268A52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3919A7B-5101-4394-B9FF-DAEE229BF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50B7-1452-4A33-9F36-C7C9937695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0306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457AB-62EB-4B82-B106-E13315B87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57B6830-A0F0-440D-99B4-54377755C8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8143D87-3577-4489-8550-F77002F3BF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E8EDE87-B8BB-4DBD-9AEF-8D3EAC1DD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99252-EDF4-41D4-89AC-3232A3CA57D2}" type="datetimeFigureOut">
              <a:rPr lang="pt-BR" smtClean="0"/>
              <a:t>16/07/2021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98C5193-F99F-480F-8A00-6A4BC64D9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5852E26-5EC5-48CD-8BED-3B75A8A08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50B7-1452-4A33-9F36-C7C9937695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9464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6A3328-0FEA-441F-9413-1D40910ED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A405397-010F-47C0-BE7B-FDDE518CA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525E43-4DBD-4617-8154-B330EEE15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99252-EDF4-41D4-89AC-3232A3CA57D2}" type="datetimeFigureOut">
              <a:rPr lang="pt-BR" smtClean="0"/>
              <a:t>16/07/2021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7BA8911-CAF0-4C11-9668-AE956EDCD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EFAEBD-F48C-4ABD-B9B9-BF07E0B0A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50B7-1452-4A33-9F36-C7C9937695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9981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09671B8-872B-4B91-8AA0-F72766A10A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629EF91-E4BC-45BD-BEBE-B57C09D5A8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9AC1B39-DB0A-4120-815F-CB01366A2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99252-EDF4-41D4-89AC-3232A3CA57D2}" type="datetimeFigureOut">
              <a:rPr lang="pt-BR" smtClean="0"/>
              <a:t>16/07/2021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A07DE7-4D91-4466-91F9-965ABBF19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E292AB-50B6-465D-85A1-550CD09D0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50B7-1452-4A33-9F36-C7C9937695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3927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0184776-0076-4602-ADB4-AC52B9D70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F0C7A6C-470F-4522-98AC-7870A3C23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4013FB-4260-45D5-874D-3C4250D5D8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99252-EDF4-41D4-89AC-3232A3CA57D2}" type="datetimeFigureOut">
              <a:rPr lang="pt-BR" smtClean="0"/>
              <a:t>16/07/2021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9F24ED-DB9E-46F6-BD0E-E5330AB43A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645EAD-CD69-4203-8262-5A9155FC2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50B7-1452-4A33-9F36-C7C9937695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2396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72FDBE0-E163-475F-852B-69D53B358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3213"/>
            <a:ext cx="5257800" cy="1428750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BE7D9FB8-352B-4B8D-A05D-A87FCAFCBD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90900" y="259106"/>
            <a:ext cx="7277100" cy="1655762"/>
          </a:xfrm>
        </p:spPr>
        <p:txBody>
          <a:bodyPr>
            <a:normAutofit/>
          </a:bodyPr>
          <a:lstStyle/>
          <a:p>
            <a:pPr algn="l"/>
            <a:r>
              <a:rPr lang="pt-BR" b="1" dirty="0"/>
              <a:t>CONHEÇA OS </a:t>
            </a:r>
            <a:r>
              <a:rPr lang="pt-BR" b="1" dirty="0">
                <a:solidFill>
                  <a:srgbClr val="FF0000"/>
                </a:solidFill>
              </a:rPr>
              <a:t>MEMBROS DO CONSELHO FISCAL </a:t>
            </a:r>
            <a:r>
              <a:rPr lang="pt-BR" b="1" dirty="0"/>
              <a:t>PARA O BIÊNIO 2021-2023: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CE55601-95AB-4618-AE3D-B0B3E1623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388"/>
            <a:ext cx="3048000" cy="1428750"/>
          </a:xfrm>
          <a:prstGeom prst="rect">
            <a:avLst/>
          </a:prstGeom>
        </p:spPr>
      </p:pic>
      <p:graphicFrame>
        <p:nvGraphicFramePr>
          <p:cNvPr id="17" name="Tabela 16">
            <a:extLst>
              <a:ext uri="{FF2B5EF4-FFF2-40B4-BE49-F238E27FC236}">
                <a16:creationId xmlns:a16="http://schemas.microsoft.com/office/drawing/2014/main" id="{E0243492-E926-425A-BBA2-F2892E52DB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324682"/>
              </p:ext>
            </p:extLst>
          </p:nvPr>
        </p:nvGraphicFramePr>
        <p:xfrm>
          <a:off x="3390900" y="1122363"/>
          <a:ext cx="7480301" cy="4351338"/>
        </p:xfrm>
        <a:graphic>
          <a:graphicData uri="http://schemas.openxmlformats.org/drawingml/2006/table">
            <a:tbl>
              <a:tblPr/>
              <a:tblGrid>
                <a:gridCol w="3314057">
                  <a:extLst>
                    <a:ext uri="{9D8B030D-6E8A-4147-A177-3AD203B41FA5}">
                      <a16:colId xmlns:a16="http://schemas.microsoft.com/office/drawing/2014/main" val="3769203785"/>
                    </a:ext>
                  </a:extLst>
                </a:gridCol>
                <a:gridCol w="3314057">
                  <a:extLst>
                    <a:ext uri="{9D8B030D-6E8A-4147-A177-3AD203B41FA5}">
                      <a16:colId xmlns:a16="http://schemas.microsoft.com/office/drawing/2014/main" val="534819114"/>
                    </a:ext>
                  </a:extLst>
                </a:gridCol>
                <a:gridCol w="852187">
                  <a:extLst>
                    <a:ext uri="{9D8B030D-6E8A-4147-A177-3AD203B41FA5}">
                      <a16:colId xmlns:a16="http://schemas.microsoft.com/office/drawing/2014/main" val="2183538649"/>
                    </a:ext>
                  </a:extLst>
                </a:gridCol>
              </a:tblGrid>
              <a:tr h="203334"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900" b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ÓRGÃO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pt-BR" sz="900" b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REPRESENTANTE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pt-BR" sz="70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52518"/>
                  </a:ext>
                </a:extLst>
              </a:tr>
              <a:tr h="345667">
                <a:tc rowSpan="2">
                  <a:txBody>
                    <a:bodyPr/>
                    <a:lstStyle/>
                    <a:p>
                      <a:pPr algn="ctr"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SAAE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Júlio César Gonçalves Santos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Efetivo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026596"/>
                  </a:ext>
                </a:extLst>
              </a:tr>
              <a:tr h="34566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Alaíza Aline de Queiroz Andrade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Suplente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106457"/>
                  </a:ext>
                </a:extLst>
              </a:tr>
              <a:tr h="345667">
                <a:tc rowSpan="2">
                  <a:txBody>
                    <a:bodyPr/>
                    <a:lstStyle/>
                    <a:p>
                      <a:pPr algn="ctr"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CÂMARA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Mércia de Morais Carneiro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Efetiva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538450"/>
                  </a:ext>
                </a:extLst>
              </a:tr>
              <a:tr h="34566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Mônica Antunes Moreira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Suplente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3060296"/>
                  </a:ext>
                </a:extLst>
              </a:tr>
              <a:tr h="345667">
                <a:tc rowSpan="2">
                  <a:txBody>
                    <a:bodyPr/>
                    <a:lstStyle/>
                    <a:p>
                      <a:pPr algn="ctr"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SINDSERV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Bruna Luíza de Oliveira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Efetiva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1136943"/>
                  </a:ext>
                </a:extLst>
              </a:tr>
              <a:tr h="34566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Elde Magalhães da Silva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pt-BR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Suplente</a:t>
                      </a:r>
                      <a:endParaRPr lang="pt-BR" sz="1200" dirty="0">
                        <a:effectLst/>
                      </a:endParaRPr>
                    </a:p>
                  </a:txBody>
                  <a:tcPr marL="61000" marR="61000" marT="30500" marB="30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182001"/>
                  </a:ext>
                </a:extLst>
              </a:tr>
              <a:tr h="345667">
                <a:tc rowSpan="2">
                  <a:txBody>
                    <a:bodyPr/>
                    <a:lstStyle/>
                    <a:p>
                      <a:pPr algn="ctr"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APOSENTADOS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Maria Aparecida da Silva Soares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Efetiva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424384"/>
                  </a:ext>
                </a:extLst>
              </a:tr>
              <a:tr h="34566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José Gomide Soares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Suplente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179347"/>
                  </a:ext>
                </a:extLst>
              </a:tr>
              <a:tr h="345667">
                <a:tc rowSpan="2">
                  <a:txBody>
                    <a:bodyPr/>
                    <a:lstStyle/>
                    <a:p>
                      <a:pPr algn="ctr"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PENSIONISTAS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pt-BR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Roberto Morávia de Carvalho</a:t>
                      </a:r>
                      <a:endParaRPr lang="pt-BR" sz="1200" dirty="0">
                        <a:effectLst/>
                      </a:endParaRPr>
                    </a:p>
                  </a:txBody>
                  <a:tcPr marL="61000" marR="61000" marT="30500" marB="3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Efetivo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531842"/>
                  </a:ext>
                </a:extLst>
              </a:tr>
              <a:tr h="34566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Mário Geraldo da Silva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Suplente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4158009"/>
                  </a:ext>
                </a:extLst>
              </a:tr>
              <a:tr h="345667">
                <a:tc rowSpan="2">
                  <a:txBody>
                    <a:bodyPr/>
                    <a:lstStyle/>
                    <a:p>
                      <a:pPr algn="ctr"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PREFEITURA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Vaneida Nogueira Mileib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Efetiva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793508"/>
                  </a:ext>
                </a:extLst>
              </a:tr>
              <a:tr h="34566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Elisângela Cristina Silva Peixoto</a:t>
                      </a:r>
                      <a:endParaRPr lang="pt-BR" sz="1200">
                        <a:effectLst/>
                      </a:endParaRPr>
                    </a:p>
                  </a:txBody>
                  <a:tcPr marL="61000" marR="61000" marT="30500" marB="30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pt-BR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Suplente</a:t>
                      </a:r>
                      <a:endParaRPr lang="pt-BR" sz="1200" dirty="0">
                        <a:effectLst/>
                      </a:endParaRPr>
                    </a:p>
                  </a:txBody>
                  <a:tcPr marL="61000" marR="61000" marT="30500" marB="30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3980560"/>
                  </a:ext>
                </a:extLst>
              </a:tr>
            </a:tbl>
          </a:graphicData>
        </a:graphic>
      </p:graphicFrame>
      <p:sp>
        <p:nvSpPr>
          <p:cNvPr id="18" name="Rectangle 3">
            <a:extLst>
              <a:ext uri="{FF2B5EF4-FFF2-40B4-BE49-F238E27FC236}">
                <a16:creationId xmlns:a16="http://schemas.microsoft.com/office/drawing/2014/main" id="{473C772C-E640-41FF-8E10-3D9F38452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2437" y="1502460"/>
            <a:ext cx="1828803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76ABD686-6E19-4A96-AB3A-B9E013A69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6993" y="5635643"/>
            <a:ext cx="2462997" cy="963251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E93F024D-51C7-47B3-A5A5-EB87F6549E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8779" y="5611256"/>
            <a:ext cx="1542422" cy="987638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E577240D-356E-4DE6-B218-4187466DC0AD}"/>
              </a:ext>
            </a:extLst>
          </p:cNvPr>
          <p:cNvSpPr/>
          <p:nvPr/>
        </p:nvSpPr>
        <p:spPr>
          <a:xfrm>
            <a:off x="0" y="0"/>
            <a:ext cx="12192000" cy="6805612"/>
          </a:xfrm>
          <a:prstGeom prst="rect">
            <a:avLst/>
          </a:prstGeom>
          <a:noFill/>
          <a:ln w="133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38749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80</Words>
  <Application>Microsoft Office PowerPoint</Application>
  <PresentationFormat>Widescreen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Heli de Souza Maia</dc:creator>
  <cp:lastModifiedBy>Helton José Tavares da Cunha</cp:lastModifiedBy>
  <cp:revision>4</cp:revision>
  <dcterms:created xsi:type="dcterms:W3CDTF">2021-06-30T17:02:13Z</dcterms:created>
  <dcterms:modified xsi:type="dcterms:W3CDTF">2021-07-16T13:23:39Z</dcterms:modified>
</cp:coreProperties>
</file>