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B02A51-0DED-4FEE-9A33-8CA3C4D27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5B4213-2360-4B2D-8A3F-F147B6583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549FFF-319D-4576-A523-346FF48CF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5F39C1-D721-48C6-8B2A-1C7EBB6E4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A64783-4140-4AB7-A5A7-6859F8B9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54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1DE4DD-325F-4075-9BB8-1D4455FC5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5C49D6-690D-47AC-AD6E-3FD09F351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681B28-38CE-46E2-AAB3-C7570715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B75E6D-CC9E-40D9-A6D5-B6417909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D811DB-B836-4476-B715-410542A0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33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28883-7409-4920-BE47-9D8289E03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FAB4B2-8092-41BD-A0FC-C2EDB1702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B0D798-9688-42E7-9679-65082953C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3EFB-1CFA-425C-A2A4-329E6A658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B05854-7C6E-4F8A-B3E1-555B690C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90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1CFA1-26CA-4EE1-878B-FBC44ABC2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23D0E3-F5F8-4148-A801-365A5F419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37DE56-A853-43F6-9B6E-380E11C06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563889-8FCC-41F9-9AC9-AD72778E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2C767E-8A4C-4484-99D6-C4501A3C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13E5C5-030C-43C5-81C0-86B30EF5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52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E4791-A5D6-4056-A8C3-CE029876E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827CA5-B11B-45EB-9C8F-6207CB054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A60715-3A7C-460F-8DBF-F8B57D56F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E9DCD4-9E37-4E1A-9459-7073D6664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BB4D5B-4ECC-4534-B9F5-3E3BCF47F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B3C455-230D-467F-8C2E-D5B3F3BAB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0120CBA-C7F7-4FB6-B5D1-6228D1C8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35FAA5B-158D-4EEB-8D50-37E94D8C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2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FE0F9-3490-451B-BEAA-D0063A6F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071146-BB9B-49FE-9D93-887E7262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382FFC-38D9-46A5-8F81-E242CA4E2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B06D2A0-5999-481D-8FF1-A31580437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50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E72CD9-D742-4532-BC49-92C58130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B0711D-8627-4A87-93B2-45695522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50A9DE-F06B-4AB2-8AA1-23E828F4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389E2-E2F8-4F86-BA03-23659A77D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F7C834-C0AE-40A6-A662-1EE20ED82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F04FAB-6EEA-4970-97EE-CBD64E8AB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C7B6F6-E412-41D2-B6BA-2838F5B7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BD8D06-418C-41C1-AC4A-727F6ACBB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BF8666-A951-4AE4-8084-3692F3AE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49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11E0F-153F-48D6-AB97-751719CB4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0848F1D-DBC6-4FC3-8883-471501400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A0C8A0-61BB-4839-AB5F-E0636C2BD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770C7D-3FEE-4792-BFAD-40E946EC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F4AD39-6EF3-4647-BC37-CA844928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8D0B2-80D8-4107-B4BA-6F4CB6C1A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14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05AFA-F855-4A4C-BB86-3D141B4F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5B7E6F-BBD5-4422-923E-2CEAA195C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AB13C0-1154-4F19-9578-63D85A0C5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7F9745-D8B2-47B4-913F-E759305F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926D25-0ADC-4C08-A9AA-E96F8A6D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98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D1E453-B5B9-48C2-AF63-1F1B4A1A6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1E9756-649E-4B85-AF51-935393775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B7EB40-8156-49C7-A8BA-372AC4C7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2216F4-D374-429F-AE95-45C792245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096333-86A1-4D41-BDDB-C0544351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80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7155230-6F2F-48BE-B264-BA1410E6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C03E11-BD46-4EAD-B64C-70CD92876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70A375-7423-43E2-B533-E1CECBB0B0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D2516-FE4F-40AA-AD1B-54A425933A71}" type="datetimeFigureOut">
              <a:rPr lang="pt-BR" smtClean="0"/>
              <a:t>15/04/2021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AC46A7-2F7B-4016-807D-18A2947A8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B35369-3ED3-4C4C-AED3-E5A9F256C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F5EB4-D59E-45F2-94E0-4ED4EBA6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22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imp.mg.gov.br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167D1CC-A66B-461F-A3D9-54ED99015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096" y="5697843"/>
            <a:ext cx="3200400" cy="108488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EA10A49-6971-4D8E-8CF8-A21337D60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025" y="5622569"/>
            <a:ext cx="2124075" cy="12354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C5FD656-9707-4A42-B6AA-A72B01E72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75" y="237688"/>
            <a:ext cx="1852613" cy="18526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D22D792-4169-4133-BEAE-8A6F7DD7C448}"/>
              </a:ext>
            </a:extLst>
          </p:cNvPr>
          <p:cNvSpPr txBox="1"/>
          <p:nvPr/>
        </p:nvSpPr>
        <p:spPr>
          <a:xfrm>
            <a:off x="2333624" y="98287"/>
            <a:ext cx="85502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solidFill>
                  <a:srgbClr val="FF0000"/>
                </a:solidFill>
              </a:rPr>
              <a:t>A ADMINISTRAÇÃO DO IMP </a:t>
            </a:r>
            <a:r>
              <a:rPr lang="pt-BR" sz="3600" b="1" dirty="0"/>
              <a:t>– INSTITUTO DE PREVIDÊNCIA DOS SERVIDORES PÚBLICOS DE ITAÚNA É </a:t>
            </a:r>
            <a:r>
              <a:rPr lang="pt-BR" sz="3600" b="1" dirty="0">
                <a:solidFill>
                  <a:srgbClr val="FF0000"/>
                </a:solidFill>
              </a:rPr>
              <a:t>TRANSPARENTE.                 </a:t>
            </a:r>
          </a:p>
        </p:txBody>
      </p:sp>
      <p:sp>
        <p:nvSpPr>
          <p:cNvPr id="8" name="Texto Explicativo: Seta para Baixo 7">
            <a:extLst>
              <a:ext uri="{FF2B5EF4-FFF2-40B4-BE49-F238E27FC236}">
                <a16:creationId xmlns:a16="http://schemas.microsoft.com/office/drawing/2014/main" id="{1DCD7A1C-7065-4825-8C1A-180042986A61}"/>
              </a:ext>
            </a:extLst>
          </p:cNvPr>
          <p:cNvSpPr/>
          <p:nvPr/>
        </p:nvSpPr>
        <p:spPr>
          <a:xfrm>
            <a:off x="2537523" y="2178089"/>
            <a:ext cx="1343102" cy="645837"/>
          </a:xfrm>
          <a:prstGeom prst="downArrowCallout">
            <a:avLst>
              <a:gd name="adj1" fmla="val 25000"/>
              <a:gd name="adj2" fmla="val 42591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VEJA SÓ: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12F638F-C24C-4162-B9DA-8F9F8F0BEC40}"/>
              </a:ext>
            </a:extLst>
          </p:cNvPr>
          <p:cNvSpPr txBox="1"/>
          <p:nvPr/>
        </p:nvSpPr>
        <p:spPr>
          <a:xfrm>
            <a:off x="88900" y="3061614"/>
            <a:ext cx="9817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 ADMINISTRAÇÃO DO IMP É EXERCIDA ATRAVÉS DE: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/>
              <a:t>DIRETORIA EXECUTIVA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/>
              <a:t>CONSELHO ADMINISTRATIVO (DELIBERATIVO)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/>
              <a:t>CONSELHO FISCAL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/>
              <a:t>JUNTA DE RECURSOS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/>
              <a:t>COMITÊ DE INVESTIMENTOS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0000"/>
                </a:solidFill>
              </a:rPr>
              <a:t>PARA SER MEMBRO DESTES ÓRGÃOS TÊM QUE SER SERVIDOR EFETIVO.</a:t>
            </a:r>
          </a:p>
          <a:p>
            <a:r>
              <a:rPr lang="pt-BR" sz="2000" b="1" dirty="0"/>
              <a:t>(CONHEÇA OS MEMBROS ACESSANDO: </a:t>
            </a:r>
            <a:r>
              <a:rPr lang="pt-BR" sz="2000" b="1" dirty="0">
                <a:hlinkClick r:id="rId5"/>
              </a:rPr>
              <a:t>www.imp.mg.gov.br</a:t>
            </a:r>
            <a:r>
              <a:rPr lang="pt-BR" sz="2000" b="1" dirty="0"/>
              <a:t> 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pt-BR" sz="2000" b="1" dirty="0"/>
              <a:t>TODAS AS ATAS DAS REUNIÕES SÃO PUBLICADAS NO MESMO SITE.</a:t>
            </a:r>
          </a:p>
        </p:txBody>
      </p:sp>
    </p:spTree>
    <p:extLst>
      <p:ext uri="{BB962C8B-B14F-4D97-AF65-F5344CB8AC3E}">
        <p14:creationId xmlns:p14="http://schemas.microsoft.com/office/powerpoint/2010/main" val="394898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Caroline Aparecida Hortenciano Alves.</cp:lastModifiedBy>
  <cp:revision>6</cp:revision>
  <dcterms:created xsi:type="dcterms:W3CDTF">2021-04-15T19:09:41Z</dcterms:created>
  <dcterms:modified xsi:type="dcterms:W3CDTF">2021-04-15T20:03:08Z</dcterms:modified>
</cp:coreProperties>
</file>