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A95969-6D78-40D3-AC67-CC5A4F2A43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F9F48F-3235-4C62-B115-1896954099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21D5E0-E80E-4405-927C-E0DE77163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B4C1-89B1-4BB4-817A-BAACA5B861AA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3B77C2-6896-4F81-A580-7D1909604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CD3B26-BAB7-421D-B7FF-DAFD0FBAF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0CF2F-0C61-4C35-8A77-FEAC7A266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1086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AF5103-AD2C-4CB6-A04B-813B25B04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4C5513-EF26-4060-ACAD-30ABC3A30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033AD83-BF46-49B4-97A6-F4B04B7E5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B4C1-89B1-4BB4-817A-BAACA5B861AA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45E9F1-5A99-435E-8B61-E80ECA8F8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DA183EC-8FA2-4DB0-9642-EE9D4662F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0CF2F-0C61-4C35-8A77-FEAC7A266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707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917CCE-D4AF-47E7-A588-5EA5613C0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4244871-C254-415D-9A65-E356ABA4A6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F8461B-9744-40F9-9BED-8F5473793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B4C1-89B1-4BB4-817A-BAACA5B861AA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28AC02-94A8-441C-BF28-0FFBC2F96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3C0FA0-AE8F-4F21-8E46-993C747D5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0CF2F-0C61-4C35-8A77-FEAC7A266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1548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062B0F-2ACF-4835-B0DB-203F425DC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ED310AD-F068-4AFE-AD10-092C60FC10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2BDCE40-E732-45E5-8192-336AD288B2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EC55208-2751-49D5-8409-3BA8F3872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B4C1-89B1-4BB4-817A-BAACA5B861AA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F3874EA-2249-4764-9ABC-EF9F4A498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83AB525-3A4C-4A6C-ACB1-97DFC7C6E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0CF2F-0C61-4C35-8A77-FEAC7A266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5079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304E82-7EDC-4946-ABEB-165A31C99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CDCDEF3-C0CA-40C7-940C-4ED7D1FC2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6726084-83B0-4D7E-B153-0B5E71ED8F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6229EC3-CD82-4320-BDEE-4D36C17AAD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2292D39-24D6-4F0A-82AF-244955C269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7148A71-F6CA-4C44-905A-76C07B0F9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B4C1-89B1-4BB4-817A-BAACA5B861AA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1F26B17-7786-4AD2-A621-5E53CD5DC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86C0234-F8DE-4BF0-8662-BD724E566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0CF2F-0C61-4C35-8A77-FEAC7A266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15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85576F-F5CF-421C-B508-DA6800C76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DF5A88E-3636-40E7-826E-22AEF0CC3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B4C1-89B1-4BB4-817A-BAACA5B861AA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F2CBE12-F81B-4995-B5B6-55094D18D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6D46E92-EB7C-478F-B097-0357C536C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0CF2F-0C61-4C35-8A77-FEAC7A266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112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1278519-18F1-4A55-B76E-811DCE4B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B4C1-89B1-4BB4-817A-BAACA5B861AA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893EDA4-3222-4767-AAF2-5CECC480C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AC3889A-BB9C-42F4-A39D-4289BA88A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0CF2F-0C61-4C35-8A77-FEAC7A266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8342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9B9956-5416-42B4-84FE-94063C2D8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72A03D8-FF3C-40E1-ACCB-0C6AB5369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F6E64AE-3820-4419-9FFC-098627EE8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E716E81-66BC-43E7-924C-F83FA3256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B4C1-89B1-4BB4-817A-BAACA5B861AA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04B1E9D-7BEE-4D3E-A1F7-F7113D0EB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A2280EE-0A27-46A3-A8C3-45EBB585A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0CF2F-0C61-4C35-8A77-FEAC7A266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3070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18566E-3006-4D2B-BAB6-426306D12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B3BF161-FAC0-4452-9BB5-7B82EA8761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C8D31B1-7024-494B-B49A-498346227C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31F97F5-41C0-49D1-9D37-C7CE972BD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B4C1-89B1-4BB4-817A-BAACA5B861AA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7CFFD05-AEBF-40FC-95F0-818DB8A5E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D1D6EFB-87A2-40F7-9D02-1AF12E7C4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0CF2F-0C61-4C35-8A77-FEAC7A266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0762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A3DA1F-3F05-42E5-9F0D-CFFA4BB54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E5E46CC-AACA-47D1-AEA3-F6AD7D704E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68507A-539D-474B-BAC8-B67612D79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B4C1-89B1-4BB4-817A-BAACA5B861AA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A92E5A-244F-483B-921A-12389ED09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81E194E-EFC9-4268-BF02-D5DE85EEA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0CF2F-0C61-4C35-8A77-FEAC7A266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8828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17E99B5-0618-4531-9C35-CB1BB8A902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E0DEEF4-C83A-4780-A45B-88552095A6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7AA5A8-4C79-43D8-8DA5-51316968E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B4C1-89B1-4BB4-817A-BAACA5B861AA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3AE1466-25D8-4839-9F25-F58A58C1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EBF256-A718-4054-8626-4AB130750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0CF2F-0C61-4C35-8A77-FEAC7A266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7177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F83A31D-FBCC-4802-A47D-65A46B780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CDD22F-E147-4C38-AC75-B4E655410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49F0B1-10DC-4231-BA9E-3D28722EB6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CB4C1-89B1-4BB4-817A-BAACA5B861AA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29CC43-B1F5-4CD6-BCD8-FD1A57E2D0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2F34CE-658B-458E-BEDB-5B666E4ED1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0CF2F-0C61-4C35-8A77-FEAC7A266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7030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youtube.com/c/PrefeituraMunicipaldeIta%C3%BAna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6C2499F0-AE73-4162-B979-A91590E8B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184" y="0"/>
            <a:ext cx="12001500" cy="735035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A03F532-A680-4CEB-9326-BCF2DE6E47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575" y="3719754"/>
            <a:ext cx="9144000" cy="2426831"/>
          </a:xfrm>
        </p:spPr>
        <p:txBody>
          <a:bodyPr>
            <a:normAutofit fontScale="90000"/>
          </a:bodyPr>
          <a:lstStyle/>
          <a:p>
            <a:pPr algn="l"/>
            <a:br>
              <a:rPr lang="pt-BR" sz="2800" b="1" dirty="0"/>
            </a:br>
            <a:br>
              <a:rPr lang="pt-BR" sz="2800" b="1" dirty="0"/>
            </a:br>
            <a:r>
              <a:rPr lang="pt-BR" sz="2800" dirty="0">
                <a:solidFill>
                  <a:srgbClr val="FF0000"/>
                </a:solidFill>
                <a:latin typeface="Algerian" panose="04020705040A02060702" pitchFamily="82" charset="0"/>
              </a:rPr>
              <a:t>PAUTA:</a:t>
            </a:r>
            <a:br>
              <a:rPr lang="pt-BR" sz="2800" b="1" dirty="0"/>
            </a:br>
            <a:r>
              <a:rPr lang="pt-BR" sz="2800" b="1" dirty="0"/>
              <a:t>MEUS DIREITOS E MEUS DEVERES (CÓDIGO DE ÉTICA)</a:t>
            </a:r>
            <a:br>
              <a:rPr lang="pt-BR" sz="2800" b="1" dirty="0"/>
            </a:br>
            <a:r>
              <a:rPr lang="pt-BR" sz="2800" b="1" dirty="0"/>
              <a:t>APOSENTADORIA E OUTROS BENEFÍCIOS: COMO É  E COMO SERÁ</a:t>
            </a:r>
            <a:br>
              <a:rPr lang="pt-BR" sz="2800" b="1" dirty="0"/>
            </a:br>
            <a:r>
              <a:rPr lang="pt-BR" sz="2800" b="1" dirty="0"/>
              <a:t>CONHEÇA MELHOR O IMP E SEJA UM CONSELHEIRO</a:t>
            </a:r>
            <a:br>
              <a:rPr lang="pt-BR" sz="2800" b="1" dirty="0"/>
            </a:br>
            <a:r>
              <a:rPr lang="pt-BR" sz="2800" b="1" dirty="0">
                <a:solidFill>
                  <a:srgbClr val="FF0000"/>
                </a:solidFill>
              </a:rPr>
              <a:t>DATA: </a:t>
            </a:r>
            <a:r>
              <a:rPr lang="pt-BR" sz="2800" b="1" dirty="0"/>
              <a:t>27/05/2021 (Quinta-feira)</a:t>
            </a:r>
            <a:br>
              <a:rPr lang="pt-BR" sz="2800" b="1" dirty="0"/>
            </a:br>
            <a:r>
              <a:rPr lang="pt-BR" sz="2800" b="1" dirty="0">
                <a:solidFill>
                  <a:srgbClr val="FF0000"/>
                </a:solidFill>
              </a:rPr>
              <a:t>INÍCIO:</a:t>
            </a:r>
            <a:r>
              <a:rPr lang="pt-BR" sz="2800" b="1" dirty="0"/>
              <a:t> 15 HORAS</a:t>
            </a:r>
            <a:br>
              <a:rPr lang="pt-BR" sz="2800" b="1" dirty="0"/>
            </a:br>
            <a:r>
              <a:rPr lang="pt-BR" sz="2800" b="1" dirty="0">
                <a:solidFill>
                  <a:srgbClr val="FF0000"/>
                </a:solidFill>
              </a:rPr>
              <a:t>TÉRMINO: </a:t>
            </a:r>
            <a:r>
              <a:rPr lang="pt-BR" sz="2800" b="1" dirty="0"/>
              <a:t>17 HORAS.</a:t>
            </a:r>
            <a:br>
              <a:rPr lang="pt-BR" sz="2800" b="1" dirty="0"/>
            </a:br>
            <a:br>
              <a:rPr lang="pt-BR" sz="2800" b="1" dirty="0"/>
            </a:br>
            <a:br>
              <a:rPr lang="pt-BR" sz="2800" b="1" dirty="0"/>
            </a:br>
            <a:endParaRPr lang="pt-BR" sz="2800" b="1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2A5467A-D199-4426-BFE4-9BDC9F56D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3349" y="711415"/>
            <a:ext cx="2206896" cy="112096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75614D9-A707-448D-96A9-42F4FE472EF1}"/>
              </a:ext>
            </a:extLst>
          </p:cNvPr>
          <p:cNvSpPr txBox="1"/>
          <p:nvPr/>
        </p:nvSpPr>
        <p:spPr>
          <a:xfrm>
            <a:off x="3572394" y="1883209"/>
            <a:ext cx="4818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PROFISSIONAL  DA EDUCAÇÃO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4DE164A5-E0AA-4DCB-A0F9-33B4D6BFA2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4634" y="5300222"/>
            <a:ext cx="2378290" cy="965499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A4683BDF-A8AC-4864-AC4D-6A06170C40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4914" y="5244523"/>
            <a:ext cx="1896020" cy="1079086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53BA2334-B9D1-48FB-A2F8-C5511F882FCF}"/>
              </a:ext>
            </a:extLst>
          </p:cNvPr>
          <p:cNvSpPr txBox="1"/>
          <p:nvPr/>
        </p:nvSpPr>
        <p:spPr>
          <a:xfrm>
            <a:off x="7162800" y="4432300"/>
            <a:ext cx="3923076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b="1" dirty="0"/>
              <a:t>PEP – PROGRAMA DE EDUCAÇÃO</a:t>
            </a:r>
          </a:p>
          <a:p>
            <a:r>
              <a:rPr lang="pt-BR" sz="2000" b="1" dirty="0"/>
              <a:t>           PREVIDENCIÁRIA DO IMP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AFA9688-CED5-4D09-A9E0-80642F47C060}"/>
              </a:ext>
            </a:extLst>
          </p:cNvPr>
          <p:cNvSpPr txBox="1"/>
          <p:nvPr/>
        </p:nvSpPr>
        <p:spPr>
          <a:xfrm>
            <a:off x="800100" y="5120939"/>
            <a:ext cx="60007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u="sng" dirty="0">
                <a:solidFill>
                  <a:srgbClr val="FF00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ACESSE:</a:t>
            </a:r>
          </a:p>
          <a:p>
            <a:r>
              <a:rPr lang="pt-BR" b="1" dirty="0">
                <a:solidFill>
                  <a:srgbClr val="0563C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https://youtube.com/c/PrefeituraMunicipaldeIta%C3%BAna</a:t>
            </a:r>
            <a:endParaRPr lang="pt-BR" b="1" dirty="0">
              <a:solidFill>
                <a:srgbClr val="FF0000"/>
              </a:solidFill>
            </a:endParaRPr>
          </a:p>
          <a:p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3E9438A9-6D94-4F0C-80A1-78C37D310F63}"/>
              </a:ext>
            </a:extLst>
          </p:cNvPr>
          <p:cNvSpPr/>
          <p:nvPr/>
        </p:nvSpPr>
        <p:spPr>
          <a:xfrm>
            <a:off x="4226032" y="531410"/>
            <a:ext cx="373993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CONVITE ESPECIAL</a:t>
            </a:r>
          </a:p>
          <a:p>
            <a:pPr algn="ctr"/>
            <a:r>
              <a:rPr lang="pt-BR" sz="3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PARA VOCÊ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DF77AFD-CB6F-4AB0-B484-F6BF5BEA98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300" y="531410"/>
            <a:ext cx="1997859" cy="137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0572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87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Algerian</vt:lpstr>
      <vt:lpstr>Arial</vt:lpstr>
      <vt:lpstr>Calibri</vt:lpstr>
      <vt:lpstr>Calibri Light</vt:lpstr>
      <vt:lpstr>Tema do Office</vt:lpstr>
      <vt:lpstr>  PAUTA: MEUS DIREITOS E MEUS DEVERES (CÓDIGO DE ÉTICA) APOSENTADORIA E OUTROS BENEFÍCIOS: COMO É  E COMO SERÁ CONHEÇA MELHOR O IMP E SEJA UM CONSELHEIRO DATA: 27/05/2021 (Quinta-feira) INÍCIO: 15 HORAS TÉRMINO: 17 HORAS.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Heli de Souza Maia</dc:creator>
  <cp:lastModifiedBy>Helton José Tavares da Cunha</cp:lastModifiedBy>
  <cp:revision>12</cp:revision>
  <dcterms:created xsi:type="dcterms:W3CDTF">2021-05-11T17:14:52Z</dcterms:created>
  <dcterms:modified xsi:type="dcterms:W3CDTF">2021-06-16T18:34:10Z</dcterms:modified>
</cp:coreProperties>
</file>